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3" r:id="rId3"/>
    <p:sldId id="256" r:id="rId4"/>
    <p:sldId id="259" r:id="rId5"/>
    <p:sldId id="26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C8223-5742-4438-9897-4F8A44683A13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70E2DE-F728-488C-B19D-2F77A62B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0579B8-AA5B-4D8A-BE17-9992A50C8ED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EAE6D0-DD4B-4F2B-9090-AE3AA8E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E6D0-DD4B-4F2B-9090-AE3AA8EF2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8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E6D0-DD4B-4F2B-9090-AE3AA8EF2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0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E6D0-DD4B-4F2B-9090-AE3AA8EF2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E6D0-DD4B-4F2B-9090-AE3AA8EF2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6E4-1900-4FFD-83FC-435E6BDF63B7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A347-4984-40F2-A7C3-E617DEF36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80772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“Come Bond With Us”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Astor </a:t>
            </a:r>
            <a:r>
              <a:rPr lang="en-US" b="1" dirty="0" smtClean="0"/>
              <a:t>West Urban Renewal </a:t>
            </a:r>
            <a:r>
              <a:rPr lang="en-US" b="1" dirty="0" smtClean="0"/>
              <a:t>Area</a:t>
            </a:r>
            <a:br>
              <a:rPr lang="en-US" b="1" dirty="0" smtClean="0"/>
            </a:br>
            <a:r>
              <a:rPr lang="en-US" b="1" dirty="0" smtClean="0"/>
              <a:t>Expansion Proposal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5034" y="4800600"/>
            <a:ext cx="6400800" cy="1752600"/>
          </a:xfrm>
        </p:spPr>
        <p:txBody>
          <a:bodyPr/>
          <a:lstStyle/>
          <a:p>
            <a:r>
              <a:rPr lang="en-US" dirty="0" smtClean="0"/>
              <a:t>Astoria Development Commission</a:t>
            </a:r>
          </a:p>
          <a:p>
            <a:r>
              <a:rPr lang="en-US" dirty="0" smtClean="0"/>
              <a:t>August 1,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"/>
            <a:ext cx="1763268" cy="17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2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6005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What did we hear?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24 people signed in</a:t>
            </a:r>
          </a:p>
          <a:p>
            <a:r>
              <a:rPr lang="en-US" dirty="0" smtClean="0"/>
              <a:t>Concerns from residents about reopening Bond Street – traffic speed, noise,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Support for improvements to street and local housing</a:t>
            </a:r>
          </a:p>
          <a:p>
            <a:r>
              <a:rPr lang="en-US" dirty="0" smtClean="0"/>
              <a:t>When is it going to happen?</a:t>
            </a:r>
          </a:p>
          <a:p>
            <a:r>
              <a:rPr lang="en-US" dirty="0" smtClean="0"/>
              <a:t>What’s in it for me?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66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Potential Projects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68017"/>
              </p:ext>
            </p:extLst>
          </p:nvPr>
        </p:nvGraphicFramePr>
        <p:xfrm>
          <a:off x="457200" y="1365486"/>
          <a:ext cx="8229599" cy="5136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315"/>
                <a:gridCol w="2429691"/>
                <a:gridCol w="3448593"/>
              </a:tblGrid>
              <a:tr h="1183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Planned Expenditures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Notes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Bond</a:t>
                      </a:r>
                      <a:r>
                        <a:rPr lang="en-US" sz="2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 Retaining Wall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$400,000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Includes limited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funds for traffic calming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8681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Housing</a:t>
                      </a:r>
                      <a:r>
                        <a:rPr lang="en-US" sz="2400" b="0" baseline="0" dirty="0" smtClean="0"/>
                        <a:t> Rehab</a:t>
                      </a:r>
                      <a:endParaRPr lang="en-US" sz="24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$200,000</a:t>
                      </a:r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Partner with CCA or CAT on housing grant/loan program</a:t>
                      </a:r>
                      <a:endParaRPr lang="en-US" sz="2400" dirty="0"/>
                    </a:p>
                  </a:txBody>
                  <a:tcPr marL="68580" marR="68580" marT="0" marB="0"/>
                </a:tc>
              </a:tr>
              <a:tr h="1572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Storefront</a:t>
                      </a:r>
                      <a:r>
                        <a:rPr lang="en-US" sz="2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Improvement Program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$250,000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Launch SIP in Fall 2016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ADC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Update: Aug 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3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/>
              <a:t>Continue outreach to business/property owners about opportunities</a:t>
            </a:r>
          </a:p>
          <a:p>
            <a:r>
              <a:rPr lang="en-US" dirty="0" smtClean="0"/>
              <a:t>Initiate </a:t>
            </a:r>
            <a:r>
              <a:rPr lang="en-US" dirty="0" smtClean="0"/>
              <a:t>plan amendment </a:t>
            </a:r>
            <a:r>
              <a:rPr lang="en-US" dirty="0" smtClean="0"/>
              <a:t>study – August 15</a:t>
            </a:r>
            <a:endParaRPr lang="en-US" dirty="0" smtClean="0"/>
          </a:p>
          <a:p>
            <a:r>
              <a:rPr lang="en-US" dirty="0" smtClean="0"/>
              <a:t>Polish storefront program </a:t>
            </a:r>
            <a:r>
              <a:rPr lang="en-US" dirty="0" smtClean="0"/>
              <a:t>guidelines, bring back to </a:t>
            </a:r>
            <a:r>
              <a:rPr lang="en-US" dirty="0" smtClean="0"/>
              <a:t>ADC – August 15</a:t>
            </a:r>
          </a:p>
          <a:p>
            <a:r>
              <a:rPr lang="en-US" dirty="0" smtClean="0"/>
              <a:t>Send required public notice in August</a:t>
            </a:r>
            <a:endParaRPr lang="en-US" dirty="0" smtClean="0"/>
          </a:p>
          <a:p>
            <a:r>
              <a:rPr lang="en-US" dirty="0" smtClean="0"/>
              <a:t>Present “URA Plan &amp; Report” to APC on October 25 and ADC </a:t>
            </a:r>
            <a:r>
              <a:rPr lang="en-US" dirty="0" smtClean="0"/>
              <a:t>on </a:t>
            </a:r>
            <a:r>
              <a:rPr lang="en-US" dirty="0" smtClean="0"/>
              <a:t>November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158</Words>
  <Application>Microsoft Office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“Come Bond With Us” Astor West Urban Renewal Area Expansion Proposal</vt:lpstr>
      <vt:lpstr>PowerPoint Presentation</vt:lpstr>
      <vt:lpstr>What did we hear?</vt:lpstr>
      <vt:lpstr>Potential Projects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Vacation Rental Dwelling Policy</dc:title>
  <dc:creator>Kevin Cronin</dc:creator>
  <cp:lastModifiedBy>Kevin Cronin</cp:lastModifiedBy>
  <cp:revision>26</cp:revision>
  <cp:lastPrinted>2016-04-26T23:08:36Z</cp:lastPrinted>
  <dcterms:created xsi:type="dcterms:W3CDTF">2016-04-14T22:44:06Z</dcterms:created>
  <dcterms:modified xsi:type="dcterms:W3CDTF">2016-08-01T19:49:23Z</dcterms:modified>
</cp:coreProperties>
</file>